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46A"/>
    <a:srgbClr val="FF9E1B"/>
    <a:srgbClr val="A40000"/>
    <a:srgbClr val="E2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94660"/>
  </p:normalViewPr>
  <p:slideViewPr>
    <p:cSldViewPr snapToGrid="0">
      <p:cViewPr varScale="1">
        <p:scale>
          <a:sx n="82" d="100"/>
          <a:sy n="82" d="100"/>
        </p:scale>
        <p:origin x="31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8718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883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540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7862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541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533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3563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8968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9540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4823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599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B8E2CA-518F-479B-A243-C392633E1CC9}" type="datetimeFigureOut">
              <a:rPr lang="en-GB" smtClean="0"/>
              <a:t>25/05/2025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90EC14-05DF-4180-9D44-70DAA2B404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7378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building with a red roof&#10;&#10;AI-generated content may be incorrect.">
            <a:extLst>
              <a:ext uri="{FF2B5EF4-FFF2-40B4-BE49-F238E27FC236}">
                <a16:creationId xmlns:a16="http://schemas.microsoft.com/office/drawing/2014/main" id="{B2E9F197-63F3-2D9D-AFBD-7D9BE29D7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5" r="22954"/>
          <a:stretch/>
        </p:blipFill>
        <p:spPr>
          <a:xfrm>
            <a:off x="180728" y="85765"/>
            <a:ext cx="5533294" cy="5400675"/>
          </a:xfrm>
          <a:prstGeom prst="rect">
            <a:avLst/>
          </a:prstGeom>
          <a:effectLst>
            <a:softEdge rad="95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46D103-80FE-7C7C-EBB2-199021E2389E}"/>
              </a:ext>
            </a:extLst>
          </p:cNvPr>
          <p:cNvSpPr txBox="1"/>
          <p:nvPr/>
        </p:nvSpPr>
        <p:spPr>
          <a:xfrm>
            <a:off x="6175051" y="836029"/>
            <a:ext cx="249619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solidFill>
                  <a:srgbClr val="FF9E1B"/>
                </a:solidFill>
                <a:latin typeface="Oswald" pitchFamily="2" charset="0"/>
              </a:rPr>
              <a:t>Napp</a:t>
            </a:r>
            <a:endParaRPr lang="en-GB" sz="8800" b="1" dirty="0">
              <a:solidFill>
                <a:srgbClr val="FF9E1B"/>
              </a:solidFill>
              <a:latin typeface="Oswald" pitchFamily="2" charset="0"/>
            </a:endParaRPr>
          </a:p>
        </p:txBody>
      </p:sp>
      <p:pic>
        <p:nvPicPr>
          <p:cNvPr id="10" name="Picture 9" descr="A wooden bench inside a building&#10;&#10;AI-generated content may be incorrect.">
            <a:extLst>
              <a:ext uri="{FF2B5EF4-FFF2-40B4-BE49-F238E27FC236}">
                <a16:creationId xmlns:a16="http://schemas.microsoft.com/office/drawing/2014/main" id="{3EB94C0C-55CA-E53A-E8EC-BD41205EAC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383" y="4146985"/>
            <a:ext cx="2834060" cy="2125545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  <a:softEdge rad="53340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12" name="Picture 11" descr="A wooden deck with a body of water and a body of water with houses and trees&#10;&#10;AI-generated content may be incorrect.">
            <a:extLst>
              <a:ext uri="{FF2B5EF4-FFF2-40B4-BE49-F238E27FC236}">
                <a16:creationId xmlns:a16="http://schemas.microsoft.com/office/drawing/2014/main" id="{E1E00E78-8636-6E0C-168C-493E321F0A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383" y="6547633"/>
            <a:ext cx="2834060" cy="2151408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pic>
        <p:nvPicPr>
          <p:cNvPr id="8" name="Picture 7" descr="A body of water with buildings and a hill in the background&#10;&#10;AI-generated content may be incorrect.">
            <a:extLst>
              <a:ext uri="{FF2B5EF4-FFF2-40B4-BE49-F238E27FC236}">
                <a16:creationId xmlns:a16="http://schemas.microsoft.com/office/drawing/2014/main" id="{1D88C754-86F8-96E1-FD38-6F280ECD67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383" y="9034134"/>
            <a:ext cx="2834060" cy="2125545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F1C896A-1EC4-DA73-3224-0CBD9237A95F}"/>
              </a:ext>
            </a:extLst>
          </p:cNvPr>
          <p:cNvSpPr txBox="1"/>
          <p:nvPr/>
        </p:nvSpPr>
        <p:spPr>
          <a:xfrm>
            <a:off x="5714022" y="2450125"/>
            <a:ext cx="341825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Oswald" pitchFamily="2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Oswald" pitchFamily="2" charset="0"/>
              </a:rPr>
              <a:t>en</a:t>
            </a:r>
            <a:r>
              <a:rPr lang="en-US" sz="3200" dirty="0">
                <a:solidFill>
                  <a:schemeClr val="bg1"/>
                </a:solidFill>
                <a:latin typeface="Oswald" pitchFamily="2" charset="0"/>
              </a:rPr>
              <a:t> </a:t>
            </a:r>
            <a:r>
              <a:rPr lang="en-US" sz="3200" dirty="0" err="1">
                <a:solidFill>
                  <a:srgbClr val="FFC46A"/>
                </a:solidFill>
                <a:latin typeface="Oswald" pitchFamily="2" charset="0"/>
              </a:rPr>
              <a:t>unik</a:t>
            </a:r>
            <a:r>
              <a:rPr lang="en-US" sz="3200" dirty="0">
                <a:solidFill>
                  <a:schemeClr val="bg1"/>
                </a:solidFill>
                <a:latin typeface="Oswald" pitchFamily="2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Oswald" pitchFamily="2" charset="0"/>
              </a:rPr>
              <a:t>opplevelse</a:t>
            </a:r>
            <a:r>
              <a:rPr lang="en-US" sz="3200" dirty="0">
                <a:solidFill>
                  <a:schemeClr val="bg1"/>
                </a:solidFill>
                <a:latin typeface="Oswald" pitchFamily="2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Oswald" pitchFamily="2" charset="0"/>
              </a:rPr>
              <a:t>i</a:t>
            </a:r>
            <a:r>
              <a:rPr lang="en-US" sz="3200" dirty="0">
                <a:solidFill>
                  <a:schemeClr val="bg1"/>
                </a:solidFill>
                <a:latin typeface="Oswald" pitchFamily="2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Oswald" pitchFamily="2" charset="0"/>
              </a:rPr>
              <a:t>en</a:t>
            </a:r>
            <a:r>
              <a:rPr lang="en-US" sz="3200" dirty="0">
                <a:solidFill>
                  <a:schemeClr val="bg1"/>
                </a:solidFill>
                <a:latin typeface="Oswald" pitchFamily="2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Oswald" pitchFamily="2" charset="0"/>
              </a:rPr>
              <a:t>unik</a:t>
            </a:r>
            <a:r>
              <a:rPr lang="en-US" sz="3200" dirty="0">
                <a:solidFill>
                  <a:schemeClr val="bg1"/>
                </a:solidFill>
                <a:latin typeface="Oswald" pitchFamily="2" charset="0"/>
              </a:rPr>
              <a:t> </a:t>
            </a:r>
            <a:r>
              <a:rPr lang="en-US" sz="3200" dirty="0" err="1">
                <a:solidFill>
                  <a:srgbClr val="FFC46A"/>
                </a:solidFill>
                <a:latin typeface="Oswald" pitchFamily="2" charset="0"/>
              </a:rPr>
              <a:t>badstu</a:t>
            </a:r>
            <a:r>
              <a:rPr lang="en-US" sz="3200" dirty="0">
                <a:solidFill>
                  <a:srgbClr val="FFC46A"/>
                </a:solidFill>
                <a:latin typeface="Oswald" pitchFamily="2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Oswald" pitchFamily="2" charset="0"/>
              </a:rPr>
              <a:t>-</a:t>
            </a:r>
            <a:endParaRPr lang="en-GB" sz="3200" dirty="0">
              <a:solidFill>
                <a:srgbClr val="FFC46A"/>
              </a:solidFill>
              <a:latin typeface="Oswald" pitchFamily="2" charset="0"/>
            </a:endParaRPr>
          </a:p>
        </p:txBody>
      </p:sp>
      <p:pic>
        <p:nvPicPr>
          <p:cNvPr id="15" name="Picture 14" descr="A drawing of a boat&#10;&#10;AI-generated content may be incorrect.">
            <a:extLst>
              <a:ext uri="{FF2B5EF4-FFF2-40B4-BE49-F238E27FC236}">
                <a16:creationId xmlns:a16="http://schemas.microsoft.com/office/drawing/2014/main" id="{1BA128EA-9289-0F4B-1AE1-007D67C9DF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754" y="11779321"/>
            <a:ext cx="1052512" cy="76546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BE58FA0-73C2-A193-C9AC-EA2D86228166}"/>
              </a:ext>
            </a:extLst>
          </p:cNvPr>
          <p:cNvSpPr txBox="1"/>
          <p:nvPr/>
        </p:nvSpPr>
        <p:spPr>
          <a:xfrm>
            <a:off x="6135111" y="12100498"/>
            <a:ext cx="19864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400" dirty="0" err="1">
                <a:solidFill>
                  <a:schemeClr val="bg1"/>
                </a:solidFill>
                <a:latin typeface="Oswald" pitchFamily="2" charset="0"/>
              </a:rPr>
              <a:t>Hitterøy</a:t>
            </a:r>
            <a:r>
              <a:rPr lang="nb-NO" sz="2400" dirty="0">
                <a:solidFill>
                  <a:schemeClr val="bg1"/>
                </a:solidFill>
                <a:latin typeface="Oswald" pitchFamily="2" charset="0"/>
              </a:rPr>
              <a:t> Kystlag</a:t>
            </a:r>
            <a:endParaRPr lang="en-GB" sz="2400" dirty="0">
              <a:solidFill>
                <a:schemeClr val="bg1"/>
              </a:solidFill>
              <a:latin typeface="Oswald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4A72A6-D77E-A4B3-0963-ABBB88F01546}"/>
              </a:ext>
            </a:extLst>
          </p:cNvPr>
          <p:cNvSpPr txBox="1"/>
          <p:nvPr/>
        </p:nvSpPr>
        <p:spPr>
          <a:xfrm>
            <a:off x="2668055" y="12144674"/>
            <a:ext cx="30684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Oswald" pitchFamily="2" charset="0"/>
              </a:rPr>
              <a:t>https://napp.hitteroykystlag.no</a:t>
            </a:r>
          </a:p>
        </p:txBody>
      </p:sp>
      <p:pic>
        <p:nvPicPr>
          <p:cNvPr id="24" name="Picture 23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9464E93E-95B4-03C5-7833-3FF8790E04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35" y="10435800"/>
            <a:ext cx="2126363" cy="212636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EDF9950-E8CA-40EC-EB38-46EA4A92ED2C}"/>
              </a:ext>
            </a:extLst>
          </p:cNvPr>
          <p:cNvSpPr txBox="1"/>
          <p:nvPr/>
        </p:nvSpPr>
        <p:spPr>
          <a:xfrm>
            <a:off x="961523" y="5357487"/>
            <a:ext cx="448002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>
                <a:solidFill>
                  <a:srgbClr val="FFC46A"/>
                </a:solidFill>
              </a:rPr>
              <a:t>NO</a:t>
            </a:r>
          </a:p>
          <a:p>
            <a:r>
              <a:rPr lang="nb-NO" dirty="0">
                <a:solidFill>
                  <a:schemeClr val="bg1"/>
                </a:solidFill>
              </a:rPr>
              <a:t>Føl varmen i fyrbadstuen</a:t>
            </a:r>
          </a:p>
          <a:p>
            <a:r>
              <a:rPr lang="nb-NO" dirty="0">
                <a:solidFill>
                  <a:schemeClr val="bg1"/>
                </a:solidFill>
              </a:rPr>
              <a:t>Panoramautsikt mot Kirkehamn, Hidra</a:t>
            </a:r>
          </a:p>
          <a:p>
            <a:r>
              <a:rPr lang="nb-NO" dirty="0">
                <a:solidFill>
                  <a:schemeClr val="bg1"/>
                </a:solidFill>
              </a:rPr>
              <a:t>150 kr · 2-timers økt</a:t>
            </a:r>
          </a:p>
          <a:p>
            <a:r>
              <a:rPr lang="nb-NO" dirty="0">
                <a:solidFill>
                  <a:schemeClr val="bg1"/>
                </a:solidFill>
              </a:rPr>
              <a:t>Åpent hver dag 06–24</a:t>
            </a:r>
          </a:p>
          <a:p>
            <a:endParaRPr lang="nb-NO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rgbClr val="FFC46A"/>
                </a:solidFill>
              </a:rPr>
              <a:t>EN</a:t>
            </a:r>
          </a:p>
          <a:p>
            <a:r>
              <a:rPr lang="en-GB" dirty="0">
                <a:solidFill>
                  <a:schemeClr val="bg1"/>
                </a:solidFill>
              </a:rPr>
              <a:t>Feel the heat in our lighthouse sauna</a:t>
            </a:r>
          </a:p>
          <a:p>
            <a:r>
              <a:rPr lang="en-GB" dirty="0">
                <a:solidFill>
                  <a:schemeClr val="bg1"/>
                </a:solidFill>
              </a:rPr>
              <a:t>Panoramic views of </a:t>
            </a:r>
            <a:r>
              <a:rPr lang="en-GB" dirty="0" err="1">
                <a:solidFill>
                  <a:schemeClr val="bg1"/>
                </a:solidFill>
              </a:rPr>
              <a:t>Kirkehamn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 err="1">
                <a:solidFill>
                  <a:schemeClr val="bg1"/>
                </a:solidFill>
              </a:rPr>
              <a:t>Hidra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NOK 150 · 2-hour session</a:t>
            </a:r>
          </a:p>
          <a:p>
            <a:r>
              <a:rPr lang="en-GB" dirty="0">
                <a:solidFill>
                  <a:schemeClr val="bg1"/>
                </a:solidFill>
              </a:rPr>
              <a:t>Open daily 6 AM – midnight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rgbClr val="FFC46A"/>
                </a:solidFill>
              </a:rPr>
              <a:t>DE</a:t>
            </a:r>
          </a:p>
          <a:p>
            <a:r>
              <a:rPr lang="en-GB" dirty="0">
                <a:solidFill>
                  <a:schemeClr val="bg1"/>
                </a:solidFill>
              </a:rPr>
              <a:t>Sauna </a:t>
            </a:r>
            <a:r>
              <a:rPr lang="en-GB" dirty="0" err="1">
                <a:solidFill>
                  <a:schemeClr val="bg1"/>
                </a:solidFill>
              </a:rPr>
              <a:t>im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Leuchtturm</a:t>
            </a:r>
            <a:r>
              <a:rPr lang="en-GB" dirty="0">
                <a:solidFill>
                  <a:schemeClr val="bg1"/>
                </a:solidFill>
              </a:rPr>
              <a:t> – </a:t>
            </a:r>
            <a:r>
              <a:rPr lang="en-GB" dirty="0" err="1">
                <a:solidFill>
                  <a:schemeClr val="bg1"/>
                </a:solidFill>
              </a:rPr>
              <a:t>einmalig</a:t>
            </a:r>
            <a:r>
              <a:rPr lang="en-GB" dirty="0">
                <a:solidFill>
                  <a:schemeClr val="bg1"/>
                </a:solidFill>
              </a:rPr>
              <a:t>!</a:t>
            </a:r>
          </a:p>
          <a:p>
            <a:r>
              <a:rPr lang="en-GB" dirty="0" err="1">
                <a:solidFill>
                  <a:schemeClr val="bg1"/>
                </a:solidFill>
              </a:rPr>
              <a:t>Panoramablick</a:t>
            </a:r>
            <a:r>
              <a:rPr lang="en-GB" dirty="0">
                <a:solidFill>
                  <a:schemeClr val="bg1"/>
                </a:solidFill>
              </a:rPr>
              <a:t> auf </a:t>
            </a:r>
            <a:r>
              <a:rPr lang="en-GB" dirty="0" err="1">
                <a:solidFill>
                  <a:schemeClr val="bg1"/>
                </a:solidFill>
              </a:rPr>
              <a:t>Kirkehamn</a:t>
            </a:r>
            <a:r>
              <a:rPr lang="en-GB" dirty="0">
                <a:solidFill>
                  <a:schemeClr val="bg1"/>
                </a:solidFill>
              </a:rPr>
              <a:t>, </a:t>
            </a:r>
            <a:r>
              <a:rPr lang="en-GB" dirty="0" err="1">
                <a:solidFill>
                  <a:schemeClr val="bg1"/>
                </a:solidFill>
              </a:rPr>
              <a:t>Hidra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150 NOK · 2-Stunden-Session</a:t>
            </a:r>
          </a:p>
          <a:p>
            <a:r>
              <a:rPr lang="en-GB" dirty="0" err="1">
                <a:solidFill>
                  <a:schemeClr val="bg1"/>
                </a:solidFill>
              </a:rPr>
              <a:t>Täglich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geöffnet</a:t>
            </a:r>
            <a:r>
              <a:rPr lang="en-GB" dirty="0">
                <a:solidFill>
                  <a:schemeClr val="bg1"/>
                </a:solidFill>
              </a:rPr>
              <a:t> 06–24 Uhr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9396AB-AC4E-60F2-5A11-80FE0C635394}"/>
              </a:ext>
            </a:extLst>
          </p:cNvPr>
          <p:cNvSpPr txBox="1"/>
          <p:nvPr/>
        </p:nvSpPr>
        <p:spPr>
          <a:xfrm>
            <a:off x="2668055" y="10997849"/>
            <a:ext cx="23879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C46A"/>
                </a:solidFill>
              </a:rPr>
              <a:t>Scan &amp; book</a:t>
            </a:r>
            <a:endParaRPr lang="en-GB" sz="3200" dirty="0">
              <a:solidFill>
                <a:srgbClr val="FFC46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7799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ea1ceb7e-1ae0-48c9-bd04-576348037435}" enabled="1" method="Standard" siteId="{6bac3a15-993a-45d2-8c84-6b849f3013c0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</TotalTime>
  <Words>86</Words>
  <Application>Microsoft Office PowerPoint</Application>
  <PresentationFormat>A3 Paper (297x420 mm)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Oswald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Harald Vistnes</dc:creator>
  <cp:lastModifiedBy>Harald Vistnes</cp:lastModifiedBy>
  <cp:revision>2</cp:revision>
  <dcterms:created xsi:type="dcterms:W3CDTF">2025-05-25T15:49:57Z</dcterms:created>
  <dcterms:modified xsi:type="dcterms:W3CDTF">2025-05-25T16:47:11Z</dcterms:modified>
</cp:coreProperties>
</file>

<file path=docProps/thumbnail.jpeg>
</file>